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trictFirstAndLastChars="0" autoCompressPictures="0" saveSubsetFonts="1">
  <p:sldMasterIdLst>
    <p:sldMasterId r:id="rId5" id="2147483648"/>
    <p:sldMasterId r:id="rId6" id="2147483650"/>
  </p:sldMasterIdLst>
  <p:notesMasterIdLst>
    <p:notesMasterId r:id="rId7"/>
  </p:notesMasterIdLst>
  <p:sldIdLst>
    <p:sldId r:id="rId8" id="256"/>
    <p:sldId r:id="rId9" id="257"/>
    <p:sldId r:id="rId10" id="258"/>
    <p:sldId r:id="rId11" id="259"/>
    <p:sldId r:id="rId12" id="260"/>
    <p:sldId r:id="rId13" id="261"/>
    <p:sldId r:id="rId14" id="262"/>
    <p:sldId r:id="rId15" id="263"/>
    <p:sldId r:id="rId16" id="264"/>
    <p:sldId r:id="rId17" id="265"/>
    <p:sldId r:id="rId18" id="266"/>
    <p:sldId r:id="rId19" id="267"/>
    <p:sldId r:id="rId20" id="268"/>
    <p:sldId r:id="rId21" id="269"/>
    <p:sldId r:id="rId22" id="270"/>
    <p:sldId r:id="rId23" id="271"/>
    <p:sldId r:id="rId24" id="272"/>
    <p:sldId r:id="rId25" id="273"/>
    <p:sldId r:id="rId26" id="274"/>
    <p:sldId r:id="rId27" id="275"/>
    <p:sldId r:id="rId28" id="276"/>
    <p:sldId r:id="rId29" id="277"/>
    <p:sldId r:id="rId30" id="278"/>
    <p:sldId r:id="rId31" id="279"/>
    <p:sldId r:id="rId32" id="280"/>
    <p:sldId r:id="rId33" id="281"/>
    <p:sldId r:id="rId34" id="282"/>
    <p:sldId r:id="rId35" id="283"/>
    <p:sldId r:id="rId36" id="284"/>
    <p:sldId r:id="rId37" id="285"/>
    <p:sldId r:id="rId38" id="286"/>
    <p:sldId r:id="rId39" id="287"/>
    <p:sldId r:id="rId40" id="288"/>
    <p:sldId r:id="rId41" id="289"/>
    <p:sldId r:id="rId42" id="290"/>
    <p:sldId r:id="rId43" id="291"/>
    <p:sldId r:id="rId44" id="292"/>
    <p:sldId r:id="rId45" id="293"/>
    <p:sldId r:id="rId46" id="294"/>
    <p:sldId r:id="rId47" id="295"/>
    <p:sldId r:id="rId48" id="296"/>
    <p:sldId r:id="rId49" id="297"/>
    <p:sldId r:id="rId50" id="298"/>
    <p:sldId r:id="rId51" id="299"/>
    <p:sldId r:id="rId52" id="300"/>
    <p:sldId r:id="rId53" id="301"/>
    <p:sldId r:id="rId54" id="302"/>
    <p:sldId r:id="rId55" id="303"/>
  </p:sldIdLst>
  <p:sldSz cx="9144000" cy="51435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u="none" sz="1400" strike="noStrike" i="0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u="none" sz="1400" strike="noStrike" i="0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u="none" sz="1400" strike="noStrike" i="0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u="none" sz="1400" strike="noStrike" i="0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u="none" sz="1400" strike="noStrike" i="0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u="none" sz="1400" strike="noStrike" i="0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u="none" sz="1400" strike="noStrike" i="0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u="none" sz="1400" strike="noStrike" i="0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u="none" sz="1400" strike="noStrike" i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orient="horz" pos="1620" id="1">
          <p15:clr>
            <a:srgbClr val="A4A3A4"/>
          </p15:clr>
        </p15:guide>
        <p15:guide pos="2880" id="2">
          <p15:clr>
            <a:srgbClr val="A4A3A4"/>
          </p15:clr>
        </p15:guide>
      </p15:sldGuideLst>
    </p:ext>
    <p:ext uri="{2D200454-40CA-4A62-9FC3-DE9A4176ACB9}">
      <p15:notesGuideLst>
        <p15:guide orient="horz" pos="2880" id="1">
          <p15:clr>
            <a:srgbClr val="A4A3A4"/>
          </p15:clr>
        </p15:guide>
        <p15:guide pos="2160" id="2">
          <p15:clr>
            <a:srgbClr val="A4A3A4"/>
          </p15:clr>
        </p15:guide>
      </p15:notesGuideLst>
    </p:ext>
    <p:ext uri="http://customooxmlschemas.google.com/">
      <go:slidesCustomData xmlns:go="http://customooxmlschemas.google.com/" roundtripDataSignature="AMtx7mgu1DaKSzseZfQHd2JTqXM8+fIJpQ==" r:id="rId56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56" Type="http://customschemas.google.com/relationships/presentationmetadata" Target="meta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/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Slides are timed. As soon as you start the presentation, the photos will cycle through on their own. Enjoy a sampling of what the school of Earth Sciences has been up to before and after social distancing.</a:t>
            </a:r>
            <a:endParaRPr/>
          </a:p>
        </p:txBody>
      </p:sp>
      <p:sp>
        <p:nvSpPr>
          <p:cNvPr id="57" name="Google Shape;57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2f72cfa4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g72f72cfa4d_0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2f72cfa4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72f72cfa4d_0_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2f72cfa4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72f72cfa4d_0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2f72cfa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72f72cfa4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2f72cfa4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72f72cfa4d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2b0dd7998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82b0dd7998_0_1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2b0dd7998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82b0dd7998_0_10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2b0dd799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82b0dd7998_0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2b0dd7998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82b0dd7998_0_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2b0dd7998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82b0dd7998_0_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72f72cfa4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72f72cfa4d_0_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82b0dd7998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82b0dd7998_0_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82b0dd7998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82b0dd7998_0_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82b0dd799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82b0dd7998_0_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82b0dd7998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82b0dd7998_0_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82b0dd799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82b0dd7998_0_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82b0dd7998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82b0dd7998_0_1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82b0dd7998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82b0dd7998_0_1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82b0dd7998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82b0dd7998_0_1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82b0dd799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82b0dd7998_0_1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82b0dd7998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82b0dd7998_0_1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2b0dd7998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82b0dd7998_0_1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82b0dd7998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82b0dd7998_0_1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72f72cfa4d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g72f72cfa4d_0_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72f72cfa4d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72f72cfa4d_1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72f72cfa4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72f72cfa4d_0_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72f72cfa4d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72f72cfa4d_1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72f72cfa4d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g72f72cfa4d_1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72f72cfa4d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72f72cfa4d_1_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72f72cfa4d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g72f72cfa4d_1_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72f72cfa4d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g72f72cfa4d_1_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72f72cfa4d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72f72cfa4d_1_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72f72cfa4d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72f72cfa4d_1_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82b0dd799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g82b0dd7998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82b0dd79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g82b0dd799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72f72cfa4d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g72f72cfa4d_0_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72f72cfa4d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g72f72cfa4d_1_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72f72cfa4d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g72f72cfa4d_1_10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72f72cfa4d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g72f72cfa4d_1_1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72f72cfa4d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g72f72cfa4d_1_1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72f72cfa4d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g72f72cfa4d_1_1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">
  <p:cSld name="Conten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Phrase-Word Slide WHITE1">
  <p:cSld name="Big Phrase-Word Slide WHITE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idx="1" type="body"/>
          </p:nvPr>
        </p:nvSpPr>
        <p:spPr>
          <a:xfrm>
            <a:off x="651757" y="1300891"/>
            <a:ext cx="7194020" cy="3313013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8000"/>
              <a:buFont typeface="Arial"/>
              <a:buNone/>
              <a:defRPr b="1" i="0" sz="8000" u="none" cap="none" strike="noStrike">
                <a:solidFill>
                  <a:srgbClr val="BB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4"/>
          <p:cNvSpPr txBox="1"/>
          <p:nvPr>
            <p:ph idx="2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14"/>
          <p:cNvSpPr txBox="1"/>
          <p:nvPr>
            <p:ph type="title"/>
          </p:nvPr>
        </p:nvSpPr>
        <p:spPr>
          <a:xfrm>
            <a:off x="118036" y="789714"/>
            <a:ext cx="4558553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Full Photo Slide">
  <p:cSld name="Full Photo Slid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/>
          <p:nvPr>
            <p:ph idx="2" type="pic"/>
          </p:nvPr>
        </p:nvSpPr>
        <p:spPr>
          <a:xfrm>
            <a:off x="0" y="692952"/>
            <a:ext cx="9144000" cy="44505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rgbClr val="BFBFBF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15"/>
          <p:cNvSpPr txBox="1"/>
          <p:nvPr>
            <p:ph idx="3" type="body"/>
          </p:nvPr>
        </p:nvSpPr>
        <p:spPr>
          <a:xfrm>
            <a:off x="4868541" y="1077078"/>
            <a:ext cx="3998889" cy="1380206"/>
          </a:xfrm>
          <a:prstGeom prst="rect">
            <a:avLst/>
          </a:prstGeom>
          <a:noFill/>
          <a:ln cap="flat" cmpd="sng" w="28575">
            <a:solidFill>
              <a:srgbClr val="636D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72000"/>
              </a:lnSpc>
              <a:spcBef>
                <a:spcPts val="0"/>
              </a:spcBef>
              <a:spcAft>
                <a:spcPts val="0"/>
              </a:spcAft>
              <a:buClr>
                <a:srgbClr val="636D6E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636D6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200"/>
              </a:spcBef>
              <a:spcAft>
                <a:spcPts val="0"/>
              </a:spcAft>
              <a:buClr>
                <a:srgbClr val="BB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636D6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BB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636D6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5"/>
          <p:cNvSpPr txBox="1"/>
          <p:nvPr>
            <p:ph type="title"/>
          </p:nvPr>
        </p:nvSpPr>
        <p:spPr>
          <a:xfrm>
            <a:off x="118036" y="789714"/>
            <a:ext cx="4558553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Slide">
  <p:cSld name="Quote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2" type="body"/>
          </p:nvPr>
        </p:nvSpPr>
        <p:spPr>
          <a:xfrm>
            <a:off x="4881010" y="4029499"/>
            <a:ext cx="3392206" cy="820519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2400"/>
              <a:buFont typeface="Arial"/>
              <a:buNone/>
              <a:defRPr b="0" baseline="-25000" i="0" sz="2400" u="none" cap="none" strike="noStrike">
                <a:solidFill>
                  <a:srgbClr val="BB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16"/>
          <p:cNvSpPr txBox="1"/>
          <p:nvPr>
            <p:ph idx="3" type="body"/>
          </p:nvPr>
        </p:nvSpPr>
        <p:spPr>
          <a:xfrm>
            <a:off x="935495" y="1208647"/>
            <a:ext cx="7200384" cy="2842484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spcBef>
                <a:spcPts val="640"/>
              </a:spcBef>
              <a:spcAft>
                <a:spcPts val="0"/>
              </a:spcAft>
              <a:buClr>
                <a:srgbClr val="BB0032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BB003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16"/>
          <p:cNvSpPr txBox="1"/>
          <p:nvPr>
            <p:ph type="title"/>
          </p:nvPr>
        </p:nvSpPr>
        <p:spPr>
          <a:xfrm>
            <a:off x="118036" y="789714"/>
            <a:ext cx="4558553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-Text Slide">
  <p:cSld name="Photo-Text Slid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/>
          <p:nvPr>
            <p:ph idx="2" type="pic"/>
          </p:nvPr>
        </p:nvSpPr>
        <p:spPr>
          <a:xfrm>
            <a:off x="0" y="692952"/>
            <a:ext cx="3883850" cy="44505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rgbClr val="BFBFBF"/>
              </a:buClr>
              <a:buSzPts val="3200"/>
              <a:buFont typeface="Arial"/>
              <a:buNone/>
              <a:defRPr sz="32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137593" y="1372791"/>
            <a:ext cx="4701503" cy="3394472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3200"/>
              <a:buFont typeface="Arial"/>
              <a:buNone/>
              <a:defRPr sz="3200">
                <a:solidFill>
                  <a:srgbClr val="BB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17"/>
          <p:cNvSpPr txBox="1"/>
          <p:nvPr>
            <p:ph idx="3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  <a:defRPr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17"/>
          <p:cNvSpPr txBox="1"/>
          <p:nvPr>
            <p:ph idx="4" type="body"/>
          </p:nvPr>
        </p:nvSpPr>
        <p:spPr>
          <a:xfrm>
            <a:off x="4315390" y="789714"/>
            <a:ext cx="4642821" cy="477089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1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17"/>
          <p:cNvSpPr txBox="1"/>
          <p:nvPr>
            <p:ph type="title"/>
          </p:nvPr>
        </p:nvSpPr>
        <p:spPr>
          <a:xfrm>
            <a:off x="118036" y="789714"/>
            <a:ext cx="4558553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 Slide">
  <p:cSld name="Text Slid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 txBox="1"/>
          <p:nvPr>
            <p:ph idx="1" type="body"/>
          </p:nvPr>
        </p:nvSpPr>
        <p:spPr>
          <a:xfrm>
            <a:off x="746930" y="1372791"/>
            <a:ext cx="8229600" cy="3394472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BB0000"/>
              </a:buClr>
              <a:buSzPts val="3200"/>
              <a:buFont typeface="Arial"/>
              <a:buNone/>
              <a:defRPr sz="3200">
                <a:solidFill>
                  <a:srgbClr val="BB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18"/>
          <p:cNvSpPr txBox="1"/>
          <p:nvPr>
            <p:ph idx="2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  <a:defRPr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18"/>
          <p:cNvSpPr txBox="1"/>
          <p:nvPr>
            <p:ph idx="3" type="body"/>
          </p:nvPr>
        </p:nvSpPr>
        <p:spPr>
          <a:xfrm>
            <a:off x="4315390" y="789714"/>
            <a:ext cx="4642821" cy="477089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1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18"/>
          <p:cNvSpPr txBox="1"/>
          <p:nvPr>
            <p:ph type="title"/>
          </p:nvPr>
        </p:nvSpPr>
        <p:spPr>
          <a:xfrm>
            <a:off x="118036" y="789714"/>
            <a:ext cx="4558553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Phrase-Word Slide RED">
  <p:cSld name="Big Phrase-Word Slide RED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/>
          <p:nvPr/>
        </p:nvSpPr>
        <p:spPr>
          <a:xfrm>
            <a:off x="0" y="682626"/>
            <a:ext cx="9144000" cy="4460875"/>
          </a:xfrm>
          <a:prstGeom prst="rect">
            <a:avLst/>
          </a:prstGeom>
          <a:solidFill>
            <a:srgbClr val="B70F20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BB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9"/>
          <p:cNvSpPr txBox="1"/>
          <p:nvPr>
            <p:ph idx="1" type="body"/>
          </p:nvPr>
        </p:nvSpPr>
        <p:spPr>
          <a:xfrm>
            <a:off x="5573888" y="181604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  <a:defRPr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9"/>
          <p:cNvSpPr txBox="1"/>
          <p:nvPr>
            <p:ph idx="2" type="body"/>
          </p:nvPr>
        </p:nvSpPr>
        <p:spPr>
          <a:xfrm>
            <a:off x="651757" y="1300891"/>
            <a:ext cx="7194020" cy="3313013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b="1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19"/>
          <p:cNvSpPr txBox="1"/>
          <p:nvPr>
            <p:ph type="title"/>
          </p:nvPr>
        </p:nvSpPr>
        <p:spPr>
          <a:xfrm>
            <a:off x="118036" y="789714"/>
            <a:ext cx="4558553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None/>
              <a:defRPr sz="13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20"/>
          <p:cNvSpPr txBox="1"/>
          <p:nvPr>
            <p:ph idx="2" type="body"/>
          </p:nvPr>
        </p:nvSpPr>
        <p:spPr>
          <a:xfrm>
            <a:off x="4315390" y="789714"/>
            <a:ext cx="4642821" cy="477089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1025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1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20"/>
          <p:cNvSpPr txBox="1"/>
          <p:nvPr>
            <p:ph idx="3" type="body"/>
          </p:nvPr>
        </p:nvSpPr>
        <p:spPr>
          <a:xfrm>
            <a:off x="1400403" y="1372791"/>
            <a:ext cx="6527582" cy="3394472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3200"/>
              <a:buFont typeface="Arial"/>
              <a:buNone/>
              <a:defRPr sz="32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20"/>
          <p:cNvSpPr txBox="1"/>
          <p:nvPr>
            <p:ph type="title"/>
          </p:nvPr>
        </p:nvSpPr>
        <p:spPr>
          <a:xfrm>
            <a:off x="118036" y="789714"/>
            <a:ext cx="4558553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idx="10" type="dt"/>
          </p:nvPr>
        </p:nvSpPr>
        <p:spPr>
          <a:xfrm>
            <a:off x="3399374" y="4767263"/>
            <a:ext cx="2133600" cy="27384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1"/>
          <p:cNvSpPr/>
          <p:nvPr/>
        </p:nvSpPr>
        <p:spPr>
          <a:xfrm>
            <a:off x="0" y="2230833"/>
            <a:ext cx="9144000" cy="2222105"/>
          </a:xfrm>
          <a:prstGeom prst="rect">
            <a:avLst/>
          </a:prstGeom>
          <a:solidFill>
            <a:srgbClr val="B70F20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heOhioStateUniversity-Horiz-RGBHEX.png" id="12" name="Google Shape;12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169584" y="1200151"/>
            <a:ext cx="4800600" cy="69608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13"/>
          <p:cNvGrpSpPr/>
          <p:nvPr/>
        </p:nvGrpSpPr>
        <p:grpSpPr>
          <a:xfrm>
            <a:off x="0" y="1"/>
            <a:ext cx="9144000" cy="682625"/>
            <a:chOff x="0" y="1040406"/>
            <a:chExt cx="9144000" cy="910167"/>
          </a:xfrm>
        </p:grpSpPr>
        <p:sp>
          <p:nvSpPr>
            <p:cNvPr id="16" name="Google Shape;16;p13"/>
            <p:cNvSpPr/>
            <p:nvPr/>
          </p:nvSpPr>
          <p:spPr>
            <a:xfrm>
              <a:off x="0" y="1040406"/>
              <a:ext cx="9144000" cy="910167"/>
            </a:xfrm>
            <a:prstGeom prst="rect">
              <a:avLst/>
            </a:prstGeom>
            <a:solidFill>
              <a:srgbClr val="B70F20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TheOhioStateUniversity-REV-Horiz-RGBHEX.png" id="17" name="Google Shape;17;p13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306917" y="1238313"/>
              <a:ext cx="2438400" cy="471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Google Shape;18;p13"/>
          <p:cNvSpPr/>
          <p:nvPr/>
        </p:nvSpPr>
        <p:spPr>
          <a:xfrm>
            <a:off x="8518368" y="4763429"/>
            <a:ext cx="43543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600" u="none" cap="none" strike="noStrike">
                <a:solidFill>
                  <a:srgbClr val="636D6E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>
              <a:solidFill>
                <a:srgbClr val="636D6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5.jpg"/><Relationship Id="rId5" Type="http://schemas.openxmlformats.org/officeDocument/2006/relationships/image" Target="../media/image24.jpg"/><Relationship Id="rId6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22.png"/><Relationship Id="rId6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Relationship Id="rId6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jpg"/><Relationship Id="rId4" Type="http://schemas.openxmlformats.org/officeDocument/2006/relationships/image" Target="../media/image2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Relationship Id="rId4" Type="http://schemas.openxmlformats.org/officeDocument/2006/relationships/image" Target="../media/image2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jpg"/><Relationship Id="rId4" Type="http://schemas.openxmlformats.org/officeDocument/2006/relationships/image" Target="../media/image2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2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3.jpg"/><Relationship Id="rId4" Type="http://schemas.openxmlformats.org/officeDocument/2006/relationships/image" Target="../media/image34.jpg"/><Relationship Id="rId5" Type="http://schemas.openxmlformats.org/officeDocument/2006/relationships/image" Target="../media/image45.jpg"/><Relationship Id="rId6" Type="http://schemas.openxmlformats.org/officeDocument/2006/relationships/image" Target="../media/image3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9.jpg"/><Relationship Id="rId4" Type="http://schemas.openxmlformats.org/officeDocument/2006/relationships/image" Target="../media/image40.jpg"/><Relationship Id="rId5" Type="http://schemas.openxmlformats.org/officeDocument/2006/relationships/image" Target="../media/image39.jpg"/><Relationship Id="rId6" Type="http://schemas.openxmlformats.org/officeDocument/2006/relationships/image" Target="../media/image3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jpg"/><Relationship Id="rId4" Type="http://schemas.openxmlformats.org/officeDocument/2006/relationships/image" Target="../media/image41.jpg"/><Relationship Id="rId5" Type="http://schemas.openxmlformats.org/officeDocument/2006/relationships/image" Target="../media/image37.jpg"/><Relationship Id="rId6" Type="http://schemas.openxmlformats.org/officeDocument/2006/relationships/image" Target="../media/image4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jpg"/><Relationship Id="rId4" Type="http://schemas.openxmlformats.org/officeDocument/2006/relationships/image" Target="../media/image47.jpg"/><Relationship Id="rId5" Type="http://schemas.openxmlformats.org/officeDocument/2006/relationships/image" Target="../media/image53.jpg"/><Relationship Id="rId6" Type="http://schemas.openxmlformats.org/officeDocument/2006/relationships/image" Target="../media/image5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8.jpg"/><Relationship Id="rId4" Type="http://schemas.openxmlformats.org/officeDocument/2006/relationships/image" Target="../media/image54.jpg"/><Relationship Id="rId5" Type="http://schemas.openxmlformats.org/officeDocument/2006/relationships/image" Target="../media/image5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6.jpg"/><Relationship Id="rId4" Type="http://schemas.openxmlformats.org/officeDocument/2006/relationships/image" Target="../media/image51.jpg"/><Relationship Id="rId5" Type="http://schemas.openxmlformats.org/officeDocument/2006/relationships/image" Target="../media/image5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7.jpg"/><Relationship Id="rId4" Type="http://schemas.openxmlformats.org/officeDocument/2006/relationships/image" Target="../media/image5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2.jpg"/><Relationship Id="rId4" Type="http://schemas.openxmlformats.org/officeDocument/2006/relationships/image" Target="../media/image58.jpg"/><Relationship Id="rId5" Type="http://schemas.openxmlformats.org/officeDocument/2006/relationships/image" Target="../media/image6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6.jpg"/><Relationship Id="rId4" Type="http://schemas.openxmlformats.org/officeDocument/2006/relationships/image" Target="../media/image74.jpg"/><Relationship Id="rId5" Type="http://schemas.openxmlformats.org/officeDocument/2006/relationships/image" Target="../media/image60.jpg"/><Relationship Id="rId6" Type="http://schemas.openxmlformats.org/officeDocument/2006/relationships/image" Target="../media/image7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7.jpg"/><Relationship Id="rId4" Type="http://schemas.openxmlformats.org/officeDocument/2006/relationships/image" Target="../media/image6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6.jpg"/><Relationship Id="rId4" Type="http://schemas.openxmlformats.org/officeDocument/2006/relationships/image" Target="../media/image69.jpg"/><Relationship Id="rId5" Type="http://schemas.openxmlformats.org/officeDocument/2006/relationships/image" Target="../media/image68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7.jpg"/><Relationship Id="rId4" Type="http://schemas.openxmlformats.org/officeDocument/2006/relationships/image" Target="../media/image80.jpg"/><Relationship Id="rId5" Type="http://schemas.openxmlformats.org/officeDocument/2006/relationships/image" Target="../media/image83.jpg"/><Relationship Id="rId6" Type="http://schemas.openxmlformats.org/officeDocument/2006/relationships/image" Target="../media/image78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3.jpg"/><Relationship Id="rId4" Type="http://schemas.openxmlformats.org/officeDocument/2006/relationships/image" Target="../media/image86.jpg"/><Relationship Id="rId5" Type="http://schemas.openxmlformats.org/officeDocument/2006/relationships/image" Target="../media/image79.jpg"/><Relationship Id="rId6" Type="http://schemas.openxmlformats.org/officeDocument/2006/relationships/image" Target="../media/image91.jpg"/><Relationship Id="rId7" Type="http://schemas.openxmlformats.org/officeDocument/2006/relationships/image" Target="../media/image88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0.jpg"/><Relationship Id="rId4" Type="http://schemas.openxmlformats.org/officeDocument/2006/relationships/image" Target="../media/image64.jpg"/><Relationship Id="rId5" Type="http://schemas.openxmlformats.org/officeDocument/2006/relationships/image" Target="../media/image71.jpg"/><Relationship Id="rId6" Type="http://schemas.openxmlformats.org/officeDocument/2006/relationships/image" Target="../media/image77.jpg"/><Relationship Id="rId7" Type="http://schemas.openxmlformats.org/officeDocument/2006/relationships/image" Target="../media/image75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5.jpg"/><Relationship Id="rId4" Type="http://schemas.openxmlformats.org/officeDocument/2006/relationships/image" Target="../media/image82.jpg"/><Relationship Id="rId5" Type="http://schemas.openxmlformats.org/officeDocument/2006/relationships/image" Target="../media/image81.jpg"/><Relationship Id="rId6" Type="http://schemas.openxmlformats.org/officeDocument/2006/relationships/image" Target="../media/image84.jpg"/><Relationship Id="rId7" Type="http://schemas.openxmlformats.org/officeDocument/2006/relationships/image" Target="../media/image89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2.jpg"/><Relationship Id="rId4" Type="http://schemas.openxmlformats.org/officeDocument/2006/relationships/image" Target="../media/image98.jpg"/><Relationship Id="rId5" Type="http://schemas.openxmlformats.org/officeDocument/2006/relationships/image" Target="../media/image99.jpg"/><Relationship Id="rId6" Type="http://schemas.openxmlformats.org/officeDocument/2006/relationships/image" Target="../media/image108.jpg"/><Relationship Id="rId7" Type="http://schemas.openxmlformats.org/officeDocument/2006/relationships/image" Target="../media/image106.jpg"/><Relationship Id="rId8" Type="http://schemas.openxmlformats.org/officeDocument/2006/relationships/image" Target="../media/image96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2.jpg"/><Relationship Id="rId4" Type="http://schemas.openxmlformats.org/officeDocument/2006/relationships/image" Target="../media/image110.jpg"/><Relationship Id="rId5" Type="http://schemas.openxmlformats.org/officeDocument/2006/relationships/image" Target="../media/image111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2.jpg"/><Relationship Id="rId4" Type="http://schemas.openxmlformats.org/officeDocument/2006/relationships/image" Target="../media/image107.jpg"/><Relationship Id="rId5" Type="http://schemas.openxmlformats.org/officeDocument/2006/relationships/image" Target="../media/image109.jpg"/><Relationship Id="rId6" Type="http://schemas.openxmlformats.org/officeDocument/2006/relationships/image" Target="../media/image105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1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3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90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93.jpg"/><Relationship Id="rId4" Type="http://schemas.openxmlformats.org/officeDocument/2006/relationships/image" Target="../media/image97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94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04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95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0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/>
        </p:nvSpPr>
        <p:spPr>
          <a:xfrm>
            <a:off x="1413015" y="2808002"/>
            <a:ext cx="64008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SES Banquet 2020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1413015" y="3425539"/>
            <a:ext cx="64008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Virtual slide show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idx="1" type="body"/>
          </p:nvPr>
        </p:nvSpPr>
        <p:spPr>
          <a:xfrm>
            <a:off x="651757" y="1300891"/>
            <a:ext cx="7194020" cy="3313013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8000"/>
              <a:buNone/>
            </a:pPr>
            <a:r>
              <a:rPr lang="en-US"/>
              <a:t>Before Social Distancing</a:t>
            </a:r>
            <a:endParaRPr/>
          </a:p>
        </p:txBody>
      </p:sp>
      <p:sp>
        <p:nvSpPr>
          <p:cNvPr id="66" name="Google Shape;66;p2"/>
          <p:cNvSpPr txBox="1"/>
          <p:nvPr>
            <p:ph idx="2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/>
          <p:nvPr>
            <p:ph idx="1" type="body"/>
          </p:nvPr>
        </p:nvSpPr>
        <p:spPr>
          <a:xfrm>
            <a:off x="651757" y="1300891"/>
            <a:ext cx="7194020" cy="3313013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6000"/>
              <a:buNone/>
            </a:pPr>
            <a:r>
              <a:rPr lang="en-US" sz="6000"/>
              <a:t>SES @ GSA 2019</a:t>
            </a:r>
            <a:endParaRPr/>
          </a:p>
        </p:txBody>
      </p:sp>
      <p:sp>
        <p:nvSpPr>
          <p:cNvPr id="72" name="Google Shape;72;p4"/>
          <p:cNvSpPr txBox="1"/>
          <p:nvPr>
            <p:ph idx="2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2f72cfa4d_0_40"/>
          <p:cNvSpPr txBox="1"/>
          <p:nvPr>
            <p:ph idx="2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78" name="Google Shape;78;g72f72cfa4d_0_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175" y="1026950"/>
            <a:ext cx="3516024" cy="351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g72f72cfa4d_0_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4225" y="1026950"/>
            <a:ext cx="3516024" cy="351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2f72cfa4d_0_29"/>
          <p:cNvSpPr txBox="1"/>
          <p:nvPr>
            <p:ph idx="2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85" name="Google Shape;85;g72f72cfa4d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8125" y="2724150"/>
            <a:ext cx="2419351" cy="241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72f72cfa4d_0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6975" y="665062"/>
            <a:ext cx="2343149" cy="234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72f72cfa4d_0_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0125" y="2800350"/>
            <a:ext cx="2343149" cy="234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72f72cfa4d_0_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450" y="665062"/>
            <a:ext cx="2343149" cy="234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2f72cfa4d_0_20"/>
          <p:cNvSpPr txBox="1"/>
          <p:nvPr>
            <p:ph idx="2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94" name="Google Shape;94;g72f72cfa4d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0625" y="2917775"/>
            <a:ext cx="2225726" cy="222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72f72cfa4d_0_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673950"/>
            <a:ext cx="2400624" cy="240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72f72cfa4d_0_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8275" y="2917775"/>
            <a:ext cx="2225726" cy="2225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72f72cfa4d_0_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673950"/>
            <a:ext cx="2400624" cy="240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2f72cfa4d_0_0"/>
          <p:cNvSpPr txBox="1"/>
          <p:nvPr>
            <p:ph idx="2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103" name="Google Shape;103;g72f72cfa4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1900" y="2711401"/>
            <a:ext cx="2432101" cy="243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g72f72cfa4d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1675" y="673950"/>
            <a:ext cx="2432101" cy="243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72f72cfa4d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5900" y="2711400"/>
            <a:ext cx="2432101" cy="243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72f72cfa4d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673950"/>
            <a:ext cx="2432101" cy="2432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2f72cfa4d_0_8"/>
          <p:cNvSpPr txBox="1"/>
          <p:nvPr>
            <p:ph idx="2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112" name="Google Shape;112;g72f72cfa4d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7350" y="2571750"/>
            <a:ext cx="2546651" cy="254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72f72cfa4d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1850" y="2571750"/>
            <a:ext cx="2546651" cy="254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72f72cfa4d_0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8175" y="673950"/>
            <a:ext cx="2570724" cy="257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72f72cfa4d_0_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740275"/>
            <a:ext cx="2570724" cy="2570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82b0dd7998_0_117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121" name="Google Shape;121;g82b0dd7998_0_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3000" y="826358"/>
            <a:ext cx="5552988" cy="4164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82b0dd7998_0_117"/>
          <p:cNvPicPr preferRelativeResize="0"/>
          <p:nvPr/>
        </p:nvPicPr>
        <p:blipFill rotWithShape="1">
          <a:blip r:embed="rId4">
            <a:alphaModFix/>
          </a:blip>
          <a:srcRect b="7424" l="23425" r="31696" t="0"/>
          <a:stretch/>
        </p:blipFill>
        <p:spPr>
          <a:xfrm>
            <a:off x="88550" y="981025"/>
            <a:ext cx="3324449" cy="385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82b0dd7998_0_107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128" name="Google Shape;128;g82b0dd7998_0_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6358"/>
            <a:ext cx="5477550" cy="4108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82b0dd7998_0_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2350" y="882925"/>
            <a:ext cx="3081105" cy="41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/>
          <p:nvPr>
            <p:ph idx="1" type="body"/>
          </p:nvPr>
        </p:nvSpPr>
        <p:spPr>
          <a:xfrm>
            <a:off x="651757" y="1300891"/>
            <a:ext cx="7194020" cy="3313013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6000"/>
              <a:buNone/>
            </a:pPr>
            <a:r>
              <a:rPr lang="en-US" sz="6000"/>
              <a:t>SES @ AGU 2019</a:t>
            </a:r>
            <a:endParaRPr/>
          </a:p>
        </p:txBody>
      </p:sp>
      <p:sp>
        <p:nvSpPr>
          <p:cNvPr id="135" name="Google Shape;135;p5"/>
          <p:cNvSpPr txBox="1"/>
          <p:nvPr>
            <p:ph idx="2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 txBox="1"/>
          <p:nvPr>
            <p:ph idx="1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141" name="Google Shape;14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8067"/>
            <a:ext cx="5552978" cy="4164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3903" y="768067"/>
            <a:ext cx="3123552" cy="416473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/>
          <p:nvPr/>
        </p:nvSpPr>
        <p:spPr>
          <a:xfrm>
            <a:off x="5786700" y="1083050"/>
            <a:ext cx="2697300" cy="10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"/>
          <p:cNvSpPr txBox="1"/>
          <p:nvPr/>
        </p:nvSpPr>
        <p:spPr>
          <a:xfrm>
            <a:off x="5782675" y="1089375"/>
            <a:ext cx="2706000" cy="10758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BB0000"/>
                </a:solidFill>
              </a:rPr>
              <a:t>Mike Braunagel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2b0dd7998_0_18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150" name="Google Shape;150;g82b0dd7998_0_18"/>
          <p:cNvSpPr/>
          <p:nvPr/>
        </p:nvSpPr>
        <p:spPr>
          <a:xfrm>
            <a:off x="5786700" y="1083050"/>
            <a:ext cx="2697300" cy="108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82b0dd7998_0_18"/>
          <p:cNvSpPr txBox="1"/>
          <p:nvPr/>
        </p:nvSpPr>
        <p:spPr>
          <a:xfrm>
            <a:off x="5782675" y="1089375"/>
            <a:ext cx="2706000" cy="10758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BB0000"/>
                </a:solidFill>
              </a:rPr>
              <a:t>Deon Knights</a:t>
            </a:r>
            <a:endParaRPr/>
          </a:p>
        </p:txBody>
      </p:sp>
      <p:pic>
        <p:nvPicPr>
          <p:cNvPr id="152" name="Google Shape;152;g82b0dd7998_0_18"/>
          <p:cNvPicPr preferRelativeResize="0"/>
          <p:nvPr/>
        </p:nvPicPr>
        <p:blipFill rotWithShape="1">
          <a:blip r:embed="rId3">
            <a:alphaModFix/>
          </a:blip>
          <a:srcRect b="0" l="0" r="0" t="39975"/>
          <a:stretch/>
        </p:blipFill>
        <p:spPr>
          <a:xfrm>
            <a:off x="152400" y="847825"/>
            <a:ext cx="5176900" cy="4143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82b0dd7998_0_27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158" name="Google Shape;158;g82b0dd7998_0_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73950"/>
            <a:ext cx="6857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82b0dd7998_0_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963751"/>
            <a:ext cx="4547973" cy="34109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0" name="Google Shape;160;g82b0dd7998_0_27"/>
          <p:cNvGrpSpPr/>
          <p:nvPr/>
        </p:nvGrpSpPr>
        <p:grpSpPr>
          <a:xfrm>
            <a:off x="5782350" y="1271240"/>
            <a:ext cx="2858100" cy="692544"/>
            <a:chOff x="5782350" y="881650"/>
            <a:chExt cx="2858100" cy="1082100"/>
          </a:xfrm>
        </p:grpSpPr>
        <p:sp>
          <p:nvSpPr>
            <p:cNvPr id="161" name="Google Shape;161;g82b0dd7998_0_27"/>
            <p:cNvSpPr/>
            <p:nvPr/>
          </p:nvSpPr>
          <p:spPr>
            <a:xfrm>
              <a:off x="5786700" y="881650"/>
              <a:ext cx="2697300" cy="10821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g82b0dd7998_0_27"/>
            <p:cNvSpPr txBox="1"/>
            <p:nvPr/>
          </p:nvSpPr>
          <p:spPr>
            <a:xfrm>
              <a:off x="5782350" y="881650"/>
              <a:ext cx="2858100" cy="10821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B0000"/>
                </a:buClr>
                <a:buSzPts val="3200"/>
                <a:buFont typeface="Arial"/>
                <a:buNone/>
              </a:pPr>
              <a:r>
                <a:rPr lang="en-US" sz="3200">
                  <a:solidFill>
                    <a:srgbClr val="BB0000"/>
                  </a:solidFill>
                </a:rPr>
                <a:t>Michalea King</a:t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2b0dd7998_0_38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grpSp>
        <p:nvGrpSpPr>
          <p:cNvPr id="168" name="Google Shape;168;g82b0dd7998_0_38"/>
          <p:cNvGrpSpPr/>
          <p:nvPr/>
        </p:nvGrpSpPr>
        <p:grpSpPr>
          <a:xfrm>
            <a:off x="5782350" y="1271240"/>
            <a:ext cx="2858100" cy="692544"/>
            <a:chOff x="5782350" y="881650"/>
            <a:chExt cx="2858100" cy="1082100"/>
          </a:xfrm>
        </p:grpSpPr>
        <p:sp>
          <p:nvSpPr>
            <p:cNvPr id="169" name="Google Shape;169;g82b0dd7998_0_38"/>
            <p:cNvSpPr/>
            <p:nvPr/>
          </p:nvSpPr>
          <p:spPr>
            <a:xfrm>
              <a:off x="5786700" y="881650"/>
              <a:ext cx="2697300" cy="10821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g82b0dd7998_0_38"/>
            <p:cNvSpPr txBox="1"/>
            <p:nvPr/>
          </p:nvSpPr>
          <p:spPr>
            <a:xfrm>
              <a:off x="5782350" y="881650"/>
              <a:ext cx="2858100" cy="10821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B0000"/>
                </a:buClr>
                <a:buSzPts val="3200"/>
                <a:buFont typeface="Arial"/>
                <a:buNone/>
              </a:pPr>
              <a:r>
                <a:rPr lang="en-US" sz="3200">
                  <a:solidFill>
                    <a:srgbClr val="BB0000"/>
                  </a:solidFill>
                </a:rPr>
                <a:t>Emma Oti</a:t>
              </a:r>
              <a:endParaRPr/>
            </a:p>
          </p:txBody>
        </p:sp>
      </p:grpSp>
      <p:pic>
        <p:nvPicPr>
          <p:cNvPr id="171" name="Google Shape;171;g82b0dd7998_0_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6358"/>
            <a:ext cx="5477550" cy="4108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2f72cfa4d_0_54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grpSp>
        <p:nvGrpSpPr>
          <p:cNvPr id="177" name="Google Shape;177;g72f72cfa4d_0_54"/>
          <p:cNvGrpSpPr/>
          <p:nvPr/>
        </p:nvGrpSpPr>
        <p:grpSpPr>
          <a:xfrm>
            <a:off x="5671950" y="1271250"/>
            <a:ext cx="3690030" cy="692553"/>
            <a:chOff x="5657055" y="881651"/>
            <a:chExt cx="3453144" cy="1082114"/>
          </a:xfrm>
        </p:grpSpPr>
        <p:sp>
          <p:nvSpPr>
            <p:cNvPr id="178" name="Google Shape;178;g72f72cfa4d_0_54"/>
            <p:cNvSpPr/>
            <p:nvPr/>
          </p:nvSpPr>
          <p:spPr>
            <a:xfrm>
              <a:off x="5657055" y="881651"/>
              <a:ext cx="3174300" cy="10821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g72f72cfa4d_0_54"/>
            <p:cNvSpPr txBox="1"/>
            <p:nvPr/>
          </p:nvSpPr>
          <p:spPr>
            <a:xfrm>
              <a:off x="5718099" y="881665"/>
              <a:ext cx="3392100" cy="10821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B0000"/>
                </a:buClr>
                <a:buSzPts val="3200"/>
                <a:buFont typeface="Arial"/>
                <a:buNone/>
              </a:pPr>
              <a:r>
                <a:rPr lang="en-US" sz="3200">
                  <a:solidFill>
                    <a:srgbClr val="BB0000"/>
                  </a:solidFill>
                </a:rPr>
                <a:t>Apoorva Shastry</a:t>
              </a:r>
              <a:endParaRPr/>
            </a:p>
          </p:txBody>
        </p:sp>
      </p:grpSp>
      <p:pic>
        <p:nvPicPr>
          <p:cNvPr id="180" name="Google Shape;180;g72f72cfa4d_0_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6358"/>
            <a:ext cx="5477550" cy="4108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2b0dd7998_0_96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186" name="Google Shape;186;g82b0dd7998_0_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2450" y="673952"/>
            <a:ext cx="3795876" cy="2846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82b0dd7998_0_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673950"/>
            <a:ext cx="4036434" cy="302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82b0dd7998_0_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5950" y="2571762"/>
            <a:ext cx="3392102" cy="2544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82b0dd7998_0_84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194" name="Google Shape;194;g82b0dd7998_0_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949"/>
            <a:ext cx="3960986" cy="2970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82b0dd7998_0_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6775" y="2736559"/>
            <a:ext cx="3209252" cy="2406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82b0dd7998_0_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47325" y="2667987"/>
            <a:ext cx="3392102" cy="2544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82b0dd7998_0_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0775" y="762950"/>
            <a:ext cx="3209252" cy="2406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82b0dd7998_0_72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grpSp>
        <p:nvGrpSpPr>
          <p:cNvPr id="203" name="Google Shape;203;g82b0dd7998_0_72"/>
          <p:cNvGrpSpPr/>
          <p:nvPr/>
        </p:nvGrpSpPr>
        <p:grpSpPr>
          <a:xfrm>
            <a:off x="5782350" y="1271240"/>
            <a:ext cx="2858100" cy="692544"/>
            <a:chOff x="5782350" y="881650"/>
            <a:chExt cx="2858100" cy="1082100"/>
          </a:xfrm>
        </p:grpSpPr>
        <p:sp>
          <p:nvSpPr>
            <p:cNvPr id="204" name="Google Shape;204;g82b0dd7998_0_72"/>
            <p:cNvSpPr/>
            <p:nvPr/>
          </p:nvSpPr>
          <p:spPr>
            <a:xfrm>
              <a:off x="5786700" y="881650"/>
              <a:ext cx="2697300" cy="10821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g82b0dd7998_0_72"/>
            <p:cNvSpPr txBox="1"/>
            <p:nvPr/>
          </p:nvSpPr>
          <p:spPr>
            <a:xfrm>
              <a:off x="5782350" y="881650"/>
              <a:ext cx="2858100" cy="10821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B0000"/>
                </a:buClr>
                <a:buSzPts val="3200"/>
                <a:buFont typeface="Arial"/>
                <a:buNone/>
              </a:pPr>
              <a:r>
                <a:rPr lang="en-US" sz="3200">
                  <a:solidFill>
                    <a:srgbClr val="BB0000"/>
                  </a:solidFill>
                </a:rPr>
                <a:t>Emma Oti</a:t>
              </a:r>
              <a:endParaRPr/>
            </a:p>
          </p:txBody>
        </p:sp>
      </p:grpSp>
      <p:pic>
        <p:nvPicPr>
          <p:cNvPr id="206" name="Google Shape;206;g82b0dd7998_0_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3900" y="2736559"/>
            <a:ext cx="3209252" cy="2406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82b0dd7998_0_72"/>
          <p:cNvPicPr preferRelativeResize="0"/>
          <p:nvPr/>
        </p:nvPicPr>
        <p:blipFill rotWithShape="1">
          <a:blip r:embed="rId4">
            <a:alphaModFix/>
          </a:blip>
          <a:srcRect b="14002" l="0" r="0" t="10995"/>
          <a:stretch/>
        </p:blipFill>
        <p:spPr>
          <a:xfrm>
            <a:off x="4572000" y="673950"/>
            <a:ext cx="4572001" cy="257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82b0dd7998_0_72"/>
          <p:cNvPicPr preferRelativeResize="0"/>
          <p:nvPr/>
        </p:nvPicPr>
        <p:blipFill rotWithShape="1">
          <a:blip r:embed="rId5">
            <a:alphaModFix/>
          </a:blip>
          <a:srcRect b="25284" l="0" r="0" t="13104"/>
          <a:stretch/>
        </p:blipFill>
        <p:spPr>
          <a:xfrm>
            <a:off x="0" y="673950"/>
            <a:ext cx="3857626" cy="316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82b0dd7998_0_72"/>
          <p:cNvPicPr preferRelativeResize="0"/>
          <p:nvPr/>
        </p:nvPicPr>
        <p:blipFill rotWithShape="1">
          <a:blip r:embed="rId6">
            <a:alphaModFix/>
          </a:blip>
          <a:srcRect b="16947" l="0" r="0" t="14769"/>
          <a:stretch/>
        </p:blipFill>
        <p:spPr>
          <a:xfrm>
            <a:off x="1635400" y="3043225"/>
            <a:ext cx="4225352" cy="216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82b0dd7998_0_60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215" name="Google Shape;215;g82b0dd7998_0_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800" y="2736559"/>
            <a:ext cx="3209252" cy="2406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82b0dd7998_0_60"/>
          <p:cNvPicPr preferRelativeResize="0"/>
          <p:nvPr/>
        </p:nvPicPr>
        <p:blipFill rotWithShape="1">
          <a:blip r:embed="rId4">
            <a:alphaModFix/>
          </a:blip>
          <a:srcRect b="17970" l="0" r="11940" t="20125"/>
          <a:stretch/>
        </p:blipFill>
        <p:spPr>
          <a:xfrm>
            <a:off x="4441826" y="673950"/>
            <a:ext cx="4702177" cy="2479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82b0dd7998_0_60"/>
          <p:cNvPicPr preferRelativeResize="0"/>
          <p:nvPr/>
        </p:nvPicPr>
        <p:blipFill rotWithShape="1">
          <a:blip r:embed="rId5">
            <a:alphaModFix/>
          </a:blip>
          <a:srcRect b="15487" l="0" r="0" t="8333"/>
          <a:stretch/>
        </p:blipFill>
        <p:spPr>
          <a:xfrm>
            <a:off x="407025" y="760875"/>
            <a:ext cx="4034801" cy="230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82b0dd7998_0_60"/>
          <p:cNvPicPr preferRelativeResize="0"/>
          <p:nvPr/>
        </p:nvPicPr>
        <p:blipFill rotWithShape="1">
          <a:blip r:embed="rId6">
            <a:alphaModFix/>
          </a:blip>
          <a:srcRect b="40223" l="0" r="0" t="18619"/>
          <a:stretch/>
        </p:blipFill>
        <p:spPr>
          <a:xfrm>
            <a:off x="4572000" y="3026513"/>
            <a:ext cx="3857626" cy="2116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82b0dd7998_0_48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224" name="Google Shape;224;g82b0dd7998_0_48"/>
          <p:cNvPicPr preferRelativeResize="0"/>
          <p:nvPr/>
        </p:nvPicPr>
        <p:blipFill rotWithShape="1">
          <a:blip r:embed="rId3">
            <a:alphaModFix/>
          </a:blip>
          <a:srcRect b="36008" l="0" r="26627" t="10802"/>
          <a:stretch/>
        </p:blipFill>
        <p:spPr>
          <a:xfrm>
            <a:off x="4778400" y="2958475"/>
            <a:ext cx="4019123" cy="21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82b0dd7998_0_48"/>
          <p:cNvPicPr preferRelativeResize="0"/>
          <p:nvPr/>
        </p:nvPicPr>
        <p:blipFill rotWithShape="1">
          <a:blip r:embed="rId4">
            <a:alphaModFix/>
          </a:blip>
          <a:srcRect b="21320" l="8719" r="9171" t="18007"/>
          <a:stretch/>
        </p:blipFill>
        <p:spPr>
          <a:xfrm>
            <a:off x="152388" y="673950"/>
            <a:ext cx="4463186" cy="247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82b0dd7998_0_48"/>
          <p:cNvPicPr preferRelativeResize="0"/>
          <p:nvPr/>
        </p:nvPicPr>
        <p:blipFill rotWithShape="1">
          <a:blip r:embed="rId5">
            <a:alphaModFix/>
          </a:blip>
          <a:srcRect b="46998" l="4843" r="8979" t="14348"/>
          <a:stretch/>
        </p:blipFill>
        <p:spPr>
          <a:xfrm>
            <a:off x="4778400" y="673950"/>
            <a:ext cx="3836425" cy="2294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82b0dd7998_0_48"/>
          <p:cNvPicPr preferRelativeResize="0"/>
          <p:nvPr/>
        </p:nvPicPr>
        <p:blipFill rotWithShape="1">
          <a:blip r:embed="rId6">
            <a:alphaModFix/>
          </a:blip>
          <a:srcRect b="17435" l="0" r="5249" t="18793"/>
          <a:stretch/>
        </p:blipFill>
        <p:spPr>
          <a:xfrm>
            <a:off x="447063" y="3147325"/>
            <a:ext cx="3873848" cy="195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82b0dd7998_0_130"/>
          <p:cNvSpPr txBox="1"/>
          <p:nvPr>
            <p:ph idx="1" type="body"/>
          </p:nvPr>
        </p:nvSpPr>
        <p:spPr>
          <a:xfrm>
            <a:off x="651757" y="1300891"/>
            <a:ext cx="7194000" cy="33129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6000"/>
              <a:buNone/>
            </a:pPr>
            <a:r>
              <a:rPr lang="en-US" sz="6000"/>
              <a:t>SES @ SACNAS 2019</a:t>
            </a:r>
            <a:endParaRPr/>
          </a:p>
        </p:txBody>
      </p:sp>
      <p:sp>
        <p:nvSpPr>
          <p:cNvPr id="233" name="Google Shape;233;g82b0dd7998_0_130"/>
          <p:cNvSpPr txBox="1"/>
          <p:nvPr>
            <p:ph idx="2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82b0dd7998_0_135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239" name="Google Shape;239;g82b0dd7998_0_135"/>
          <p:cNvPicPr preferRelativeResize="0"/>
          <p:nvPr/>
        </p:nvPicPr>
        <p:blipFill rotWithShape="1">
          <a:blip r:embed="rId3">
            <a:alphaModFix/>
          </a:blip>
          <a:srcRect b="0" l="0" r="0" t="25065"/>
          <a:stretch/>
        </p:blipFill>
        <p:spPr>
          <a:xfrm>
            <a:off x="152400" y="847801"/>
            <a:ext cx="3629027" cy="362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82b0dd7998_0_135"/>
          <p:cNvPicPr preferRelativeResize="0"/>
          <p:nvPr/>
        </p:nvPicPr>
        <p:blipFill rotWithShape="1">
          <a:blip r:embed="rId4">
            <a:alphaModFix/>
          </a:blip>
          <a:srcRect b="34695" l="0" r="0" t="10162"/>
          <a:stretch/>
        </p:blipFill>
        <p:spPr>
          <a:xfrm>
            <a:off x="5144425" y="847800"/>
            <a:ext cx="3821576" cy="2809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82b0dd7998_0_135"/>
          <p:cNvPicPr preferRelativeResize="0"/>
          <p:nvPr/>
        </p:nvPicPr>
        <p:blipFill rotWithShape="1">
          <a:blip r:embed="rId5">
            <a:alphaModFix/>
          </a:blip>
          <a:srcRect b="22989" l="0" r="0" t="33602"/>
          <a:stretch/>
        </p:blipFill>
        <p:spPr>
          <a:xfrm>
            <a:off x="1595075" y="3309900"/>
            <a:ext cx="5356549" cy="1743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82b0dd7998_0_146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grpSp>
        <p:nvGrpSpPr>
          <p:cNvPr id="247" name="Google Shape;247;g82b0dd7998_0_146"/>
          <p:cNvGrpSpPr/>
          <p:nvPr/>
        </p:nvGrpSpPr>
        <p:grpSpPr>
          <a:xfrm>
            <a:off x="5782350" y="1271240"/>
            <a:ext cx="2858100" cy="692544"/>
            <a:chOff x="5782350" y="881650"/>
            <a:chExt cx="2858100" cy="1082100"/>
          </a:xfrm>
        </p:grpSpPr>
        <p:sp>
          <p:nvSpPr>
            <p:cNvPr id="248" name="Google Shape;248;g82b0dd7998_0_146"/>
            <p:cNvSpPr/>
            <p:nvPr/>
          </p:nvSpPr>
          <p:spPr>
            <a:xfrm>
              <a:off x="5786700" y="881650"/>
              <a:ext cx="2697300" cy="10821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g82b0dd7998_0_146"/>
            <p:cNvSpPr txBox="1"/>
            <p:nvPr/>
          </p:nvSpPr>
          <p:spPr>
            <a:xfrm>
              <a:off x="5782350" y="881650"/>
              <a:ext cx="2858100" cy="10821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7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B0000"/>
                </a:buClr>
                <a:buSzPts val="3200"/>
                <a:buFont typeface="Arial"/>
                <a:buNone/>
              </a:pPr>
              <a:r>
                <a:rPr lang="en-US" sz="3200">
                  <a:solidFill>
                    <a:srgbClr val="BB0000"/>
                  </a:solidFill>
                </a:rPr>
                <a:t>Emma Oti</a:t>
              </a:r>
              <a:endParaRPr/>
            </a:p>
          </p:txBody>
        </p:sp>
      </p:grpSp>
      <p:pic>
        <p:nvPicPr>
          <p:cNvPr id="250" name="Google Shape;250;g82b0dd7998_0_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7650" y="1082638"/>
            <a:ext cx="2625201" cy="350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82b0dd7998_0_1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0200" y="1248213"/>
            <a:ext cx="4225475" cy="316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82b0dd7998_0_1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45" y="1395313"/>
            <a:ext cx="2156195" cy="2874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82b0dd7998_0_166"/>
          <p:cNvSpPr txBox="1"/>
          <p:nvPr>
            <p:ph idx="1" type="body"/>
          </p:nvPr>
        </p:nvSpPr>
        <p:spPr>
          <a:xfrm>
            <a:off x="651757" y="1300891"/>
            <a:ext cx="7194000" cy="33129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6000"/>
              <a:buNone/>
            </a:pPr>
            <a:r>
              <a:rPr lang="en-US" sz="6000"/>
              <a:t>AAPG and SEG in SES</a:t>
            </a:r>
            <a:endParaRPr/>
          </a:p>
        </p:txBody>
      </p:sp>
      <p:sp>
        <p:nvSpPr>
          <p:cNvPr id="258" name="Google Shape;258;g82b0dd7998_0_166"/>
          <p:cNvSpPr txBox="1"/>
          <p:nvPr>
            <p:ph idx="2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82b0dd7998_0_171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264" name="Google Shape;264;g82b0dd7998_0_1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6358"/>
            <a:ext cx="5477550" cy="4108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82b0dd7998_0_1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2724" y="1131713"/>
            <a:ext cx="4663276" cy="3497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82b0dd7998_0_181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271" name="Google Shape;271;g82b0dd7998_0_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73962"/>
            <a:ext cx="4639350" cy="3479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82b0dd7998_0_1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6725" y="2571760"/>
            <a:ext cx="3392102" cy="2544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82b0dd7998_0_1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2646" y="726975"/>
            <a:ext cx="2767150" cy="368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82b0dd7998_0_193"/>
          <p:cNvSpPr txBox="1"/>
          <p:nvPr>
            <p:ph idx="1" type="body"/>
          </p:nvPr>
        </p:nvSpPr>
        <p:spPr>
          <a:xfrm>
            <a:off x="651757" y="1300891"/>
            <a:ext cx="7194000" cy="33129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6000"/>
              <a:buNone/>
            </a:pPr>
            <a:r>
              <a:rPr lang="en-US" sz="6000"/>
              <a:t>SES in the field</a:t>
            </a:r>
            <a:endParaRPr/>
          </a:p>
        </p:txBody>
      </p:sp>
      <p:sp>
        <p:nvSpPr>
          <p:cNvPr id="279" name="Google Shape;279;g82b0dd7998_0_193"/>
          <p:cNvSpPr txBox="1"/>
          <p:nvPr>
            <p:ph idx="2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"/>
          <p:cNvSpPr txBox="1"/>
          <p:nvPr>
            <p:ph idx="1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285" name="Google Shape;28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7192" y="673975"/>
            <a:ext cx="4279849" cy="2842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706200"/>
            <a:ext cx="3494748" cy="262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7"/>
          <p:cNvPicPr preferRelativeResize="0"/>
          <p:nvPr/>
        </p:nvPicPr>
        <p:blipFill rotWithShape="1">
          <a:blip r:embed="rId5">
            <a:alphaModFix/>
          </a:blip>
          <a:srcRect b="26574" l="0" r="0" t="15541"/>
          <a:stretch/>
        </p:blipFill>
        <p:spPr>
          <a:xfrm>
            <a:off x="4807200" y="3670876"/>
            <a:ext cx="3392200" cy="147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15950" y="2851447"/>
            <a:ext cx="3056051" cy="229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72f72cfa4d_0_63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294" name="Google Shape;294;g72f72cfa4d_0_63"/>
          <p:cNvSpPr txBox="1"/>
          <p:nvPr>
            <p:ph idx="2" type="body"/>
          </p:nvPr>
        </p:nvSpPr>
        <p:spPr>
          <a:xfrm>
            <a:off x="4881010" y="4029499"/>
            <a:ext cx="3392100" cy="820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95" name="Google Shape;295;g72f72cfa4d_0_63"/>
          <p:cNvSpPr txBox="1"/>
          <p:nvPr>
            <p:ph idx="3" type="body"/>
          </p:nvPr>
        </p:nvSpPr>
        <p:spPr>
          <a:xfrm>
            <a:off x="935495" y="1208647"/>
            <a:ext cx="72003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296" name="Google Shape;296;g72f72cfa4d_0_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6350" y="1112173"/>
            <a:ext cx="9144003" cy="3518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72f72cfa4d_1_8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302" name="Google Shape;302;g72f72cfa4d_1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826350"/>
            <a:ext cx="3697543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g72f72cfa4d_1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2343" y="826358"/>
            <a:ext cx="4989256" cy="3741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72f72cfa4d_0_69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309" name="Google Shape;309;g72f72cfa4d_0_69"/>
          <p:cNvPicPr preferRelativeResize="0"/>
          <p:nvPr/>
        </p:nvPicPr>
        <p:blipFill rotWithShape="1">
          <a:blip r:embed="rId3">
            <a:alphaModFix/>
          </a:blip>
          <a:srcRect b="0" l="0" r="18962" t="0"/>
          <a:stretch/>
        </p:blipFill>
        <p:spPr>
          <a:xfrm>
            <a:off x="5913523" y="673950"/>
            <a:ext cx="3155502" cy="292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72f72cfa4d_0_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1424" y="2571750"/>
            <a:ext cx="3392102" cy="254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72f72cfa4d_0_69"/>
          <p:cNvPicPr preferRelativeResize="0"/>
          <p:nvPr/>
        </p:nvPicPr>
        <p:blipFill rotWithShape="1">
          <a:blip r:embed="rId5">
            <a:alphaModFix/>
          </a:blip>
          <a:srcRect b="9210" l="12692" r="28107" t="11323"/>
          <a:stretch/>
        </p:blipFill>
        <p:spPr>
          <a:xfrm>
            <a:off x="0" y="673950"/>
            <a:ext cx="3073577" cy="232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72f72cfa4d_1_18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317" name="Google Shape;317;g72f72cfa4d_1_18"/>
          <p:cNvSpPr txBox="1"/>
          <p:nvPr>
            <p:ph idx="2" type="body"/>
          </p:nvPr>
        </p:nvSpPr>
        <p:spPr>
          <a:xfrm>
            <a:off x="4881010" y="4029499"/>
            <a:ext cx="3392100" cy="820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18" name="Google Shape;318;g72f72cfa4d_1_18"/>
          <p:cNvSpPr txBox="1"/>
          <p:nvPr>
            <p:ph idx="3" type="body"/>
          </p:nvPr>
        </p:nvSpPr>
        <p:spPr>
          <a:xfrm>
            <a:off x="935495" y="1208647"/>
            <a:ext cx="72003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19" name="Google Shape;319;g72f72cfa4d_1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6835" y="673950"/>
            <a:ext cx="3195498" cy="426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72f72cfa4d_1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0247" y="673950"/>
            <a:ext cx="3033750" cy="404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g72f72cfa4d_1_18"/>
          <p:cNvPicPr preferRelativeResize="0"/>
          <p:nvPr/>
        </p:nvPicPr>
        <p:blipFill rotWithShape="1">
          <a:blip r:embed="rId5">
            <a:alphaModFix/>
          </a:blip>
          <a:srcRect b="9344" l="28341" r="22198" t="10443"/>
          <a:stretch/>
        </p:blipFill>
        <p:spPr>
          <a:xfrm>
            <a:off x="0" y="673950"/>
            <a:ext cx="2758927" cy="3355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72f72cfa4d_1_18"/>
          <p:cNvPicPr preferRelativeResize="0"/>
          <p:nvPr/>
        </p:nvPicPr>
        <p:blipFill rotWithShape="1">
          <a:blip r:embed="rId6">
            <a:alphaModFix/>
          </a:blip>
          <a:srcRect b="48707" l="29048" r="41989" t="25072"/>
          <a:stretch/>
        </p:blipFill>
        <p:spPr>
          <a:xfrm>
            <a:off x="172497" y="3653750"/>
            <a:ext cx="1117198" cy="1348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72f72cfa4d_1_24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328" name="Google Shape;328;g72f72cfa4d_1_24"/>
          <p:cNvSpPr txBox="1"/>
          <p:nvPr>
            <p:ph idx="2" type="body"/>
          </p:nvPr>
        </p:nvSpPr>
        <p:spPr>
          <a:xfrm>
            <a:off x="4881010" y="4029499"/>
            <a:ext cx="3392100" cy="820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29" name="Google Shape;329;g72f72cfa4d_1_24"/>
          <p:cNvSpPr txBox="1"/>
          <p:nvPr>
            <p:ph idx="3" type="body"/>
          </p:nvPr>
        </p:nvSpPr>
        <p:spPr>
          <a:xfrm>
            <a:off x="935495" y="1208647"/>
            <a:ext cx="72003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30" name="Google Shape;330;g72f72cfa4d_1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1075" y="702650"/>
            <a:ext cx="4652518" cy="261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72f72cfa4d_1_24"/>
          <p:cNvPicPr preferRelativeResize="0"/>
          <p:nvPr/>
        </p:nvPicPr>
        <p:blipFill rotWithShape="1">
          <a:blip r:embed="rId4">
            <a:alphaModFix/>
          </a:blip>
          <a:srcRect b="45992" l="0" r="0" t="0"/>
          <a:stretch/>
        </p:blipFill>
        <p:spPr>
          <a:xfrm>
            <a:off x="0" y="2931000"/>
            <a:ext cx="6163052" cy="221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g72f72cfa4d_1_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5100" y="2796107"/>
            <a:ext cx="3529702" cy="2347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72f72cfa4d_1_24"/>
          <p:cNvPicPr preferRelativeResize="0"/>
          <p:nvPr/>
        </p:nvPicPr>
        <p:blipFill rotWithShape="1">
          <a:blip r:embed="rId6">
            <a:alphaModFix/>
          </a:blip>
          <a:srcRect b="27917" l="19685" r="30853" t="20142"/>
          <a:stretch/>
        </p:blipFill>
        <p:spPr>
          <a:xfrm>
            <a:off x="-1" y="956454"/>
            <a:ext cx="2634225" cy="183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g72f72cfa4d_1_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34237" y="882650"/>
            <a:ext cx="2766218" cy="183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g72f72cfa4d_1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2113" y="1208650"/>
            <a:ext cx="2131875" cy="284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g72f72cfa4d_1_30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341" name="Google Shape;341;g72f72cfa4d_1_30"/>
          <p:cNvSpPr txBox="1"/>
          <p:nvPr>
            <p:ph idx="3" type="body"/>
          </p:nvPr>
        </p:nvSpPr>
        <p:spPr>
          <a:xfrm>
            <a:off x="935495" y="1208647"/>
            <a:ext cx="72003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42" name="Google Shape;342;g72f72cfa4d_1_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2479" y="2301000"/>
            <a:ext cx="3783692" cy="284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g72f72cfa4d_1_30"/>
          <p:cNvPicPr preferRelativeResize="0"/>
          <p:nvPr/>
        </p:nvPicPr>
        <p:blipFill rotWithShape="1">
          <a:blip r:embed="rId5">
            <a:alphaModFix/>
          </a:blip>
          <a:srcRect b="26578" l="0" r="6568" t="0"/>
          <a:stretch/>
        </p:blipFill>
        <p:spPr>
          <a:xfrm>
            <a:off x="3790000" y="673950"/>
            <a:ext cx="3540999" cy="208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g72f72cfa4d_1_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673950"/>
            <a:ext cx="3790000" cy="284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72f72cfa4d_1_30"/>
          <p:cNvPicPr preferRelativeResize="0"/>
          <p:nvPr/>
        </p:nvPicPr>
        <p:blipFill rotWithShape="1">
          <a:blip r:embed="rId7">
            <a:alphaModFix/>
          </a:blip>
          <a:srcRect b="0" l="0" r="0" t="37146"/>
          <a:stretch/>
        </p:blipFill>
        <p:spPr>
          <a:xfrm>
            <a:off x="0" y="3356850"/>
            <a:ext cx="3790000" cy="178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g72f72cfa4d_1_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8827" y="673940"/>
            <a:ext cx="2845999" cy="4238961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g72f72cfa4d_1_54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352" name="Google Shape;352;g72f72cfa4d_1_54"/>
          <p:cNvPicPr preferRelativeResize="0"/>
          <p:nvPr/>
        </p:nvPicPr>
        <p:blipFill rotWithShape="1">
          <a:blip r:embed="rId4">
            <a:alphaModFix/>
          </a:blip>
          <a:srcRect b="22160" l="0" r="0" t="0"/>
          <a:stretch/>
        </p:blipFill>
        <p:spPr>
          <a:xfrm>
            <a:off x="0" y="673950"/>
            <a:ext cx="2180224" cy="2527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g72f72cfa4d_1_54"/>
          <p:cNvPicPr preferRelativeResize="0"/>
          <p:nvPr/>
        </p:nvPicPr>
        <p:blipFill rotWithShape="1">
          <a:blip r:embed="rId5">
            <a:alphaModFix/>
          </a:blip>
          <a:srcRect b="15304" l="30656" r="0" t="0"/>
          <a:stretch/>
        </p:blipFill>
        <p:spPr>
          <a:xfrm>
            <a:off x="2491663" y="673950"/>
            <a:ext cx="3082245" cy="252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g72f72cfa4d_1_54"/>
          <p:cNvPicPr preferRelativeResize="0"/>
          <p:nvPr/>
        </p:nvPicPr>
        <p:blipFill rotWithShape="1">
          <a:blip r:embed="rId6">
            <a:alphaModFix/>
          </a:blip>
          <a:srcRect b="22559" l="18362" r="19875" t="25435"/>
          <a:stretch/>
        </p:blipFill>
        <p:spPr>
          <a:xfrm>
            <a:off x="4949300" y="2890275"/>
            <a:ext cx="3985725" cy="2253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72f72cfa4d_1_54"/>
          <p:cNvPicPr preferRelativeResize="0"/>
          <p:nvPr/>
        </p:nvPicPr>
        <p:blipFill rotWithShape="1">
          <a:blip r:embed="rId7">
            <a:alphaModFix/>
          </a:blip>
          <a:srcRect b="20974" l="15767" r="8971" t="34446"/>
          <a:stretch/>
        </p:blipFill>
        <p:spPr>
          <a:xfrm>
            <a:off x="0" y="3201552"/>
            <a:ext cx="4883021" cy="194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72f72cfa4d_1_66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361" name="Google Shape;361;g72f72cfa4d_1_66"/>
          <p:cNvSpPr txBox="1"/>
          <p:nvPr>
            <p:ph idx="2" type="body"/>
          </p:nvPr>
        </p:nvSpPr>
        <p:spPr>
          <a:xfrm>
            <a:off x="4881010" y="4029499"/>
            <a:ext cx="3392100" cy="820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62" name="Google Shape;362;g72f72cfa4d_1_66"/>
          <p:cNvSpPr txBox="1"/>
          <p:nvPr>
            <p:ph idx="3" type="body"/>
          </p:nvPr>
        </p:nvSpPr>
        <p:spPr>
          <a:xfrm>
            <a:off x="935495" y="1208647"/>
            <a:ext cx="72003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63" name="Google Shape;363;g72f72cfa4d_1_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3400"/>
            <a:ext cx="4370826" cy="327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g72f72cfa4d_1_66"/>
          <p:cNvPicPr preferRelativeResize="0"/>
          <p:nvPr/>
        </p:nvPicPr>
        <p:blipFill rotWithShape="1">
          <a:blip r:embed="rId4">
            <a:alphaModFix/>
          </a:blip>
          <a:srcRect b="40366" l="40270" r="4162" t="18100"/>
          <a:stretch/>
        </p:blipFill>
        <p:spPr>
          <a:xfrm>
            <a:off x="0" y="3007125"/>
            <a:ext cx="2143649" cy="213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g72f72cfa4d_1_66"/>
          <p:cNvPicPr preferRelativeResize="0"/>
          <p:nvPr/>
        </p:nvPicPr>
        <p:blipFill rotWithShape="1">
          <a:blip r:embed="rId5">
            <a:alphaModFix/>
          </a:blip>
          <a:srcRect b="37118" l="0" r="19704" t="15996"/>
          <a:stretch/>
        </p:blipFill>
        <p:spPr>
          <a:xfrm>
            <a:off x="1979825" y="2732025"/>
            <a:ext cx="3097574" cy="2411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g72f72cfa4d_1_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56450" y="730800"/>
            <a:ext cx="1932300" cy="25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g72f72cfa4d_1_66"/>
          <p:cNvPicPr preferRelativeResize="0"/>
          <p:nvPr/>
        </p:nvPicPr>
        <p:blipFill rotWithShape="1">
          <a:blip r:embed="rId7">
            <a:alphaModFix/>
          </a:blip>
          <a:srcRect b="30128" l="0" r="31838" t="0"/>
          <a:stretch/>
        </p:blipFill>
        <p:spPr>
          <a:xfrm>
            <a:off x="3559225" y="673962"/>
            <a:ext cx="3697224" cy="284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g72f72cfa4d_1_66"/>
          <p:cNvPicPr preferRelativeResize="0"/>
          <p:nvPr/>
        </p:nvPicPr>
        <p:blipFill rotWithShape="1">
          <a:blip r:embed="rId8">
            <a:alphaModFix/>
          </a:blip>
          <a:srcRect b="47774" l="0" r="0" t="16847"/>
          <a:stretch/>
        </p:blipFill>
        <p:spPr>
          <a:xfrm>
            <a:off x="4997850" y="3323750"/>
            <a:ext cx="3857626" cy="181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72f72cfa4d_1_78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374" name="Google Shape;374;g72f72cfa4d_1_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475" y="681337"/>
            <a:ext cx="4169523" cy="276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g72f72cfa4d_1_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2600" y="1246387"/>
            <a:ext cx="5868611" cy="3897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g72f72cfa4d_1_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673950"/>
            <a:ext cx="2358675" cy="3551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72f72cfa4d_1_87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382" name="Google Shape;382;g72f72cfa4d_1_87"/>
          <p:cNvSpPr txBox="1"/>
          <p:nvPr>
            <p:ph idx="2" type="body"/>
          </p:nvPr>
        </p:nvSpPr>
        <p:spPr>
          <a:xfrm>
            <a:off x="4881010" y="4029499"/>
            <a:ext cx="3392100" cy="820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83" name="Google Shape;383;g72f72cfa4d_1_87"/>
          <p:cNvSpPr txBox="1"/>
          <p:nvPr>
            <p:ph idx="3" type="body"/>
          </p:nvPr>
        </p:nvSpPr>
        <p:spPr>
          <a:xfrm>
            <a:off x="935495" y="1208647"/>
            <a:ext cx="72003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384" name="Google Shape;384;g72f72cfa4d_1_87"/>
          <p:cNvPicPr preferRelativeResize="0"/>
          <p:nvPr/>
        </p:nvPicPr>
        <p:blipFill rotWithShape="1">
          <a:blip r:embed="rId3">
            <a:alphaModFix/>
          </a:blip>
          <a:srcRect b="48935" l="0" r="0" t="0"/>
          <a:stretch/>
        </p:blipFill>
        <p:spPr>
          <a:xfrm>
            <a:off x="0" y="673950"/>
            <a:ext cx="6857999" cy="262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g72f72cfa4d_1_87"/>
          <p:cNvPicPr preferRelativeResize="0"/>
          <p:nvPr/>
        </p:nvPicPr>
        <p:blipFill rotWithShape="1">
          <a:blip r:embed="rId4">
            <a:alphaModFix/>
          </a:blip>
          <a:srcRect b="0" l="16492" r="10562" t="21972"/>
          <a:stretch/>
        </p:blipFill>
        <p:spPr>
          <a:xfrm>
            <a:off x="3054712" y="3074112"/>
            <a:ext cx="2566226" cy="205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g72f72cfa4d_1_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375" y="3034687"/>
            <a:ext cx="2850324" cy="2137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g72f72cfa4d_1_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0961" y="673950"/>
            <a:ext cx="3297973" cy="4388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0"/>
          <p:cNvSpPr txBox="1"/>
          <p:nvPr>
            <p:ph idx="1" type="body"/>
          </p:nvPr>
        </p:nvSpPr>
        <p:spPr>
          <a:xfrm>
            <a:off x="651757" y="1300891"/>
            <a:ext cx="7194020" cy="3313013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8000"/>
              <a:buNone/>
            </a:pPr>
            <a:r>
              <a:rPr lang="en-US"/>
              <a:t>After Social Distancing</a:t>
            </a:r>
            <a:endParaRPr/>
          </a:p>
        </p:txBody>
      </p:sp>
      <p:sp>
        <p:nvSpPr>
          <p:cNvPr id="393" name="Google Shape;393;p10"/>
          <p:cNvSpPr txBox="1"/>
          <p:nvPr>
            <p:ph idx="2" type="body"/>
          </p:nvPr>
        </p:nvSpPr>
        <p:spPr>
          <a:xfrm>
            <a:off x="5573888" y="172358"/>
            <a:ext cx="3392206" cy="501609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82b0dd7998_0_7"/>
          <p:cNvSpPr txBox="1"/>
          <p:nvPr/>
        </p:nvSpPr>
        <p:spPr>
          <a:xfrm>
            <a:off x="5974873" y="1371650"/>
            <a:ext cx="2862900" cy="3394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BB0000"/>
                </a:solidFill>
              </a:rPr>
              <a:t>Allison Chartrand’s work from home set up</a:t>
            </a:r>
            <a:endParaRPr/>
          </a:p>
        </p:txBody>
      </p:sp>
      <p:sp>
        <p:nvSpPr>
          <p:cNvPr id="399" name="Google Shape;399;g82b0dd7998_0_7"/>
          <p:cNvSpPr txBox="1"/>
          <p:nvPr>
            <p:ph idx="3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400" name="Google Shape;400;g82b0dd7998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100" y="811025"/>
            <a:ext cx="5405798" cy="4054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82b0dd7998_0_0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pic>
        <p:nvPicPr>
          <p:cNvPr id="406" name="Google Shape;406;g82b0dd7998_0_0"/>
          <p:cNvPicPr preferRelativeResize="0"/>
          <p:nvPr/>
        </p:nvPicPr>
        <p:blipFill rotWithShape="1">
          <a:blip r:embed="rId3">
            <a:alphaModFix/>
          </a:blip>
          <a:srcRect b="27293" l="0" r="0" t="0"/>
          <a:stretch/>
        </p:blipFill>
        <p:spPr>
          <a:xfrm>
            <a:off x="1061925" y="1248075"/>
            <a:ext cx="2721776" cy="3518075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g82b0dd7998_0_0"/>
          <p:cNvSpPr txBox="1"/>
          <p:nvPr/>
        </p:nvSpPr>
        <p:spPr>
          <a:xfrm>
            <a:off x="4136045" y="1371639"/>
            <a:ext cx="4701600" cy="3394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BB0000"/>
                </a:solidFill>
              </a:rPr>
              <a:t>Karen Royce’s work from home companion</a:t>
            </a:r>
            <a:endParaRPr/>
          </a:p>
          <a:p>
            <a:pPr indent="0" lvl="4" marL="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72f72cfa4d_0_48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413" name="Google Shape;413;g72f72cfa4d_0_48"/>
          <p:cNvSpPr txBox="1"/>
          <p:nvPr/>
        </p:nvSpPr>
        <p:spPr>
          <a:xfrm>
            <a:off x="6884397" y="1371650"/>
            <a:ext cx="1953300" cy="3394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4" marL="0" marR="0" rtl="0" algn="l">
              <a:spcBef>
                <a:spcPts val="35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</a:pPr>
            <a:r>
              <a:rPr lang="en-US" sz="3200">
                <a:solidFill>
                  <a:srgbClr val="BB0000"/>
                </a:solidFill>
              </a:rPr>
              <a:t>Panero Group Meeting</a:t>
            </a:r>
            <a:endParaRPr/>
          </a:p>
        </p:txBody>
      </p:sp>
      <p:pic>
        <p:nvPicPr>
          <p:cNvPr id="414" name="Google Shape;414;g72f72cfa4d_0_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25" y="673950"/>
            <a:ext cx="6377350" cy="429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72f72cfa4d_1_98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420" name="Google Shape;420;g72f72cfa4d_1_98"/>
          <p:cNvSpPr txBox="1"/>
          <p:nvPr>
            <p:ph idx="3" type="body"/>
          </p:nvPr>
        </p:nvSpPr>
        <p:spPr>
          <a:xfrm>
            <a:off x="339599" y="1187000"/>
            <a:ext cx="14901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rPr lang="en-US"/>
              <a:t>Virtual Happy Hour</a:t>
            </a:r>
            <a:endParaRPr/>
          </a:p>
        </p:txBody>
      </p:sp>
      <p:pic>
        <p:nvPicPr>
          <p:cNvPr id="421" name="Google Shape;421;g72f72cfa4d_1_98"/>
          <p:cNvPicPr preferRelativeResize="0"/>
          <p:nvPr/>
        </p:nvPicPr>
        <p:blipFill rotWithShape="1">
          <a:blip r:embed="rId3">
            <a:alphaModFix/>
          </a:blip>
          <a:srcRect b="0" l="0" r="0" t="16450"/>
          <a:stretch/>
        </p:blipFill>
        <p:spPr>
          <a:xfrm>
            <a:off x="1890050" y="740100"/>
            <a:ext cx="3857625" cy="429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g72f72cfa4d_1_98"/>
          <p:cNvPicPr preferRelativeResize="0"/>
          <p:nvPr/>
        </p:nvPicPr>
        <p:blipFill rotWithShape="1">
          <a:blip r:embed="rId4">
            <a:alphaModFix/>
          </a:blip>
          <a:srcRect b="4177" l="23676" r="15240" t="0"/>
          <a:stretch/>
        </p:blipFill>
        <p:spPr>
          <a:xfrm>
            <a:off x="5747675" y="740100"/>
            <a:ext cx="3392102" cy="399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72f72cfa4d_1_105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428" name="Google Shape;428;g72f72cfa4d_1_105"/>
          <p:cNvSpPr txBox="1"/>
          <p:nvPr>
            <p:ph idx="3" type="body"/>
          </p:nvPr>
        </p:nvSpPr>
        <p:spPr>
          <a:xfrm>
            <a:off x="339597" y="1187000"/>
            <a:ext cx="28680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rPr lang="en-US"/>
              <a:t>Babcock group meeting</a:t>
            </a:r>
            <a:endParaRPr/>
          </a:p>
        </p:txBody>
      </p:sp>
      <p:pic>
        <p:nvPicPr>
          <p:cNvPr id="429" name="Google Shape;429;g72f72cfa4d_1_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9997" y="826358"/>
            <a:ext cx="5552990" cy="4164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72f72cfa4d_1_112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435" name="Google Shape;435;g72f72cfa4d_1_112"/>
          <p:cNvSpPr txBox="1"/>
          <p:nvPr>
            <p:ph idx="3" type="body"/>
          </p:nvPr>
        </p:nvSpPr>
        <p:spPr>
          <a:xfrm>
            <a:off x="339597" y="1187000"/>
            <a:ext cx="28680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rPr lang="en-US"/>
              <a:t>Deon Knights’ work from home set up</a:t>
            </a:r>
            <a:endParaRPr/>
          </a:p>
        </p:txBody>
      </p:sp>
      <p:pic>
        <p:nvPicPr>
          <p:cNvPr id="436" name="Google Shape;436;g72f72cfa4d_1_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9997" y="826358"/>
            <a:ext cx="5552988" cy="4164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72f72cfa4d_1_119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442" name="Google Shape;442;g72f72cfa4d_1_119"/>
          <p:cNvSpPr txBox="1"/>
          <p:nvPr>
            <p:ph idx="3" type="body"/>
          </p:nvPr>
        </p:nvSpPr>
        <p:spPr>
          <a:xfrm>
            <a:off x="339597" y="1187000"/>
            <a:ext cx="28680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rPr lang="en-US"/>
              <a:t>Liz Griffith group meetings</a:t>
            </a:r>
            <a:endParaRPr/>
          </a:p>
        </p:txBody>
      </p:sp>
      <p:pic>
        <p:nvPicPr>
          <p:cNvPr id="443" name="Google Shape;443;g72f72cfa4d_1_119"/>
          <p:cNvPicPr preferRelativeResize="0"/>
          <p:nvPr/>
        </p:nvPicPr>
        <p:blipFill rotWithShape="1">
          <a:blip r:embed="rId3">
            <a:alphaModFix/>
          </a:blip>
          <a:srcRect b="18988" l="5954" r="22906" t="0"/>
          <a:stretch/>
        </p:blipFill>
        <p:spPr>
          <a:xfrm>
            <a:off x="3207612" y="752325"/>
            <a:ext cx="4878377" cy="416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72f72cfa4d_1_129"/>
          <p:cNvSpPr txBox="1"/>
          <p:nvPr>
            <p:ph idx="1" type="body"/>
          </p:nvPr>
        </p:nvSpPr>
        <p:spPr>
          <a:xfrm>
            <a:off x="5573888" y="172358"/>
            <a:ext cx="3392100" cy="501600"/>
          </a:xfrm>
          <a:prstGeom prst="rect">
            <a:avLst/>
          </a:prstGeom>
          <a:noFill/>
          <a:ln cap="flat" cmpd="sng" w="9525">
            <a:solidFill>
              <a:srgbClr val="BB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</a:pPr>
            <a:r>
              <a:rPr lang="en-US"/>
              <a:t>SES Banquet 2020</a:t>
            </a:r>
            <a:endParaRPr/>
          </a:p>
        </p:txBody>
      </p:sp>
      <p:sp>
        <p:nvSpPr>
          <p:cNvPr id="449" name="Google Shape;449;g72f72cfa4d_1_129"/>
          <p:cNvSpPr txBox="1"/>
          <p:nvPr>
            <p:ph idx="3" type="body"/>
          </p:nvPr>
        </p:nvSpPr>
        <p:spPr>
          <a:xfrm>
            <a:off x="339599" y="1187000"/>
            <a:ext cx="2096700" cy="28425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BB0032"/>
              </a:buClr>
              <a:buSzPts val="3200"/>
              <a:buNone/>
            </a:pPr>
            <a:r>
              <a:rPr lang="en-US"/>
              <a:t>Wogsland practice defense</a:t>
            </a:r>
            <a:endParaRPr/>
          </a:p>
        </p:txBody>
      </p:sp>
      <p:pic>
        <p:nvPicPr>
          <p:cNvPr id="450" name="Google Shape;450;g72f72cfa4d_1_129"/>
          <p:cNvPicPr preferRelativeResize="0"/>
          <p:nvPr/>
        </p:nvPicPr>
        <p:blipFill rotWithShape="1">
          <a:blip r:embed="rId3">
            <a:alphaModFix/>
          </a:blip>
          <a:srcRect b="11066" l="0" r="5562" t="11868"/>
          <a:stretch/>
        </p:blipFill>
        <p:spPr>
          <a:xfrm>
            <a:off x="2436275" y="746825"/>
            <a:ext cx="6476700" cy="396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Title Slid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ntent Slid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2013-05-24T18:55:25Z</dcterms:created>
  <dc:creator>Jacquie Aberegg</dc:creator>
</cp:coreProperties>
</file>